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-2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E062-68E1-4C48-AE70-AA40994E9954}" type="datetimeFigureOut">
              <a:rPr lang="ru-RU" smtClean="0"/>
              <a:t>01.01.2010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34E7-F094-4BB5-96B9-DBF2A6F90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987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E062-68E1-4C48-AE70-AA40994E9954}" type="datetimeFigureOut">
              <a:rPr lang="ru-RU" smtClean="0"/>
              <a:t>01.01.2010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34E7-F094-4BB5-96B9-DBF2A6F90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979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E062-68E1-4C48-AE70-AA40994E9954}" type="datetimeFigureOut">
              <a:rPr lang="ru-RU" smtClean="0"/>
              <a:t>01.01.2010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34E7-F094-4BB5-96B9-DBF2A6F90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06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E062-68E1-4C48-AE70-AA40994E9954}" type="datetimeFigureOut">
              <a:rPr lang="ru-RU" smtClean="0"/>
              <a:t>01.01.2010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34E7-F094-4BB5-96B9-DBF2A6F90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44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E062-68E1-4C48-AE70-AA40994E9954}" type="datetimeFigureOut">
              <a:rPr lang="ru-RU" smtClean="0"/>
              <a:t>01.01.2010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34E7-F094-4BB5-96B9-DBF2A6F90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087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E062-68E1-4C48-AE70-AA40994E9954}" type="datetimeFigureOut">
              <a:rPr lang="ru-RU" smtClean="0"/>
              <a:t>01.01.2010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34E7-F094-4BB5-96B9-DBF2A6F90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67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E062-68E1-4C48-AE70-AA40994E9954}" type="datetimeFigureOut">
              <a:rPr lang="ru-RU" smtClean="0"/>
              <a:t>01.01.2010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34E7-F094-4BB5-96B9-DBF2A6F90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398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E062-68E1-4C48-AE70-AA40994E9954}" type="datetimeFigureOut">
              <a:rPr lang="ru-RU" smtClean="0"/>
              <a:t>01.01.2010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34E7-F094-4BB5-96B9-DBF2A6F90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960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E062-68E1-4C48-AE70-AA40994E9954}" type="datetimeFigureOut">
              <a:rPr lang="ru-RU" smtClean="0"/>
              <a:t>01.01.2010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34E7-F094-4BB5-96B9-DBF2A6F90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129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E062-68E1-4C48-AE70-AA40994E9954}" type="datetimeFigureOut">
              <a:rPr lang="ru-RU" smtClean="0"/>
              <a:t>01.01.2010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34E7-F094-4BB5-96B9-DBF2A6F90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485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E062-68E1-4C48-AE70-AA40994E9954}" type="datetimeFigureOut">
              <a:rPr lang="ru-RU" smtClean="0"/>
              <a:t>01.01.2010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34E7-F094-4BB5-96B9-DBF2A6F90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46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1E062-68E1-4C48-AE70-AA40994E9954}" type="datetimeFigureOut">
              <a:rPr lang="ru-RU" smtClean="0"/>
              <a:t>01.01.2010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434E7-F094-4BB5-96B9-DBF2A6F90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23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844953"/>
            <a:ext cx="9144000" cy="4583574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Сегодня я хочу показать вам, как выглядят памятники неизвестному </a:t>
            </a:r>
            <a:r>
              <a:rPr lang="ru-RU" sz="5400" dirty="0" smtClean="0"/>
              <a:t>солдату, построенные в различных уголках нашей планеты.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1426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Япония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09" y="1246908"/>
            <a:ext cx="6712527" cy="5611091"/>
          </a:xfrm>
        </p:spPr>
      </p:pic>
    </p:spTree>
    <p:extLst>
      <p:ext uri="{BB962C8B-B14F-4D97-AF65-F5344CB8AC3E}">
        <p14:creationId xmlns:p14="http://schemas.microsoft.com/office/powerpoint/2010/main" val="379166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Эстония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856" y="1246908"/>
            <a:ext cx="7003472" cy="5611091"/>
          </a:xfrm>
        </p:spPr>
      </p:pic>
    </p:spTree>
    <p:extLst>
      <p:ext uri="{BB962C8B-B14F-4D97-AF65-F5344CB8AC3E}">
        <p14:creationId xmlns:p14="http://schemas.microsoft.com/office/powerpoint/2010/main" val="307327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Украина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692" y="1392382"/>
            <a:ext cx="7460672" cy="5465618"/>
          </a:xfrm>
        </p:spPr>
      </p:pic>
    </p:spTree>
    <p:extLst>
      <p:ext uri="{BB962C8B-B14F-4D97-AF65-F5344CB8AC3E}">
        <p14:creationId xmlns:p14="http://schemas.microsoft.com/office/powerpoint/2010/main" val="407647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Литва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655" y="1288472"/>
            <a:ext cx="8229599" cy="5569527"/>
          </a:xfrm>
        </p:spPr>
      </p:pic>
    </p:spTree>
    <p:extLst>
      <p:ext uri="{BB962C8B-B14F-4D97-AF65-F5344CB8AC3E}">
        <p14:creationId xmlns:p14="http://schemas.microsoft.com/office/powerpoint/2010/main" val="72700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Германия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1288472"/>
            <a:ext cx="8541326" cy="5569527"/>
          </a:xfrm>
        </p:spPr>
      </p:pic>
    </p:spTree>
    <p:extLst>
      <p:ext uri="{BB962C8B-B14F-4D97-AF65-F5344CB8AC3E}">
        <p14:creationId xmlns:p14="http://schemas.microsoft.com/office/powerpoint/2010/main" val="42212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Бельгия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3" y="1309254"/>
            <a:ext cx="8562108" cy="5548745"/>
          </a:xfrm>
        </p:spPr>
      </p:pic>
    </p:spTree>
    <p:extLst>
      <p:ext uri="{BB962C8B-B14F-4D97-AF65-F5344CB8AC3E}">
        <p14:creationId xmlns:p14="http://schemas.microsoft.com/office/powerpoint/2010/main" val="311891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Израиль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1" y="1330036"/>
            <a:ext cx="9621981" cy="5527964"/>
          </a:xfrm>
        </p:spPr>
      </p:pic>
    </p:spTree>
    <p:extLst>
      <p:ext uri="{BB962C8B-B14F-4D97-AF65-F5344CB8AC3E}">
        <p14:creationId xmlns:p14="http://schemas.microsoft.com/office/powerpoint/2010/main" val="390233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</p:spPr>
        <p:txBody>
          <a:bodyPr/>
          <a:lstStyle/>
          <a:p>
            <a:pPr algn="ctr"/>
            <a:r>
              <a:rPr lang="ru-RU" dirty="0" smtClean="0"/>
              <a:t>Венгрия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1163782"/>
            <a:ext cx="8458200" cy="5694217"/>
          </a:xfrm>
        </p:spPr>
      </p:pic>
    </p:spTree>
    <p:extLst>
      <p:ext uri="{BB962C8B-B14F-4D97-AF65-F5344CB8AC3E}">
        <p14:creationId xmlns:p14="http://schemas.microsoft.com/office/powerpoint/2010/main" val="51303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Сербия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5" y="1350818"/>
            <a:ext cx="10273145" cy="5507182"/>
          </a:xfrm>
        </p:spPr>
      </p:pic>
    </p:spTree>
    <p:extLst>
      <p:ext uri="{BB962C8B-B14F-4D97-AF65-F5344CB8AC3E}">
        <p14:creationId xmlns:p14="http://schemas.microsoft.com/office/powerpoint/2010/main" val="233370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Египет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691" y="1246908"/>
            <a:ext cx="9892145" cy="5611091"/>
          </a:xfrm>
        </p:spPr>
      </p:pic>
    </p:spTree>
    <p:extLst>
      <p:ext uri="{BB962C8B-B14F-4D97-AF65-F5344CB8AC3E}">
        <p14:creationId xmlns:p14="http://schemas.microsoft.com/office/powerpoint/2010/main" val="266165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17055"/>
            <a:ext cx="9144000" cy="4801920"/>
          </a:xfrm>
        </p:spPr>
        <p:txBody>
          <a:bodyPr>
            <a:noAutofit/>
          </a:bodyPr>
          <a:lstStyle/>
          <a:p>
            <a:r>
              <a:rPr lang="ru-RU" sz="5400" dirty="0" smtClean="0"/>
              <a:t>Все они очень разные, но созданы с единой целью-почтить память погибших солдат, которые не были или не могли быть опознаны.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89512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Румыния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5" y="1246908"/>
            <a:ext cx="9227128" cy="5611091"/>
          </a:xfrm>
        </p:spPr>
      </p:pic>
    </p:spTree>
    <p:extLst>
      <p:ext uri="{BB962C8B-B14F-4D97-AF65-F5344CB8AC3E}">
        <p14:creationId xmlns:p14="http://schemas.microsoft.com/office/powerpoint/2010/main" val="402383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Австрия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1288472"/>
            <a:ext cx="10106891" cy="5569527"/>
          </a:xfrm>
        </p:spPr>
      </p:pic>
    </p:spTree>
    <p:extLst>
      <p:ext uri="{BB962C8B-B14F-4D97-AF65-F5344CB8AC3E}">
        <p14:creationId xmlns:p14="http://schemas.microsoft.com/office/powerpoint/2010/main" val="413076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Сирия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82" y="1330036"/>
            <a:ext cx="8915400" cy="5527964"/>
          </a:xfrm>
        </p:spPr>
      </p:pic>
    </p:spTree>
    <p:extLst>
      <p:ext uri="{BB962C8B-B14F-4D97-AF65-F5344CB8AC3E}">
        <p14:creationId xmlns:p14="http://schemas.microsoft.com/office/powerpoint/2010/main" val="176614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Канада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3" y="1330036"/>
            <a:ext cx="9559635" cy="5527964"/>
          </a:xfrm>
        </p:spPr>
      </p:pic>
    </p:spTree>
    <p:extLst>
      <p:ext uri="{BB962C8B-B14F-4D97-AF65-F5344CB8AC3E}">
        <p14:creationId xmlns:p14="http://schemas.microsoft.com/office/powerpoint/2010/main" val="290691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Болгария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45" y="1288472"/>
            <a:ext cx="9850581" cy="5569527"/>
          </a:xfrm>
        </p:spPr>
      </p:pic>
    </p:spTree>
    <p:extLst>
      <p:ext uri="{BB962C8B-B14F-4D97-AF65-F5344CB8AC3E}">
        <p14:creationId xmlns:p14="http://schemas.microsoft.com/office/powerpoint/2010/main" val="298612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Польша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509" y="1288472"/>
            <a:ext cx="9455727" cy="5569527"/>
          </a:xfrm>
        </p:spPr>
      </p:pic>
    </p:spTree>
    <p:extLst>
      <p:ext uri="{BB962C8B-B14F-4D97-AF65-F5344CB8AC3E}">
        <p14:creationId xmlns:p14="http://schemas.microsoft.com/office/powerpoint/2010/main" val="400172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Франция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67690"/>
            <a:ext cx="10778836" cy="5590309"/>
          </a:xfrm>
        </p:spPr>
      </p:pic>
    </p:spTree>
    <p:extLst>
      <p:ext uri="{BB962C8B-B14F-4D97-AF65-F5344CB8AC3E}">
        <p14:creationId xmlns:p14="http://schemas.microsoft.com/office/powerpoint/2010/main" val="112470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Великобритания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1288472"/>
            <a:ext cx="9746673" cy="5569527"/>
          </a:xfrm>
        </p:spPr>
      </p:pic>
    </p:spTree>
    <p:extLst>
      <p:ext uri="{BB962C8B-B14F-4D97-AF65-F5344CB8AC3E}">
        <p14:creationId xmlns:p14="http://schemas.microsoft.com/office/powerpoint/2010/main" val="22475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Финляндия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330035"/>
            <a:ext cx="10716490" cy="5382491"/>
          </a:xfrm>
        </p:spPr>
      </p:pic>
    </p:spTree>
    <p:extLst>
      <p:ext uri="{BB962C8B-B14F-4D97-AF65-F5344CB8AC3E}">
        <p14:creationId xmlns:p14="http://schemas.microsoft.com/office/powerpoint/2010/main" val="271053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Турция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350817"/>
            <a:ext cx="9434944" cy="5507183"/>
          </a:xfrm>
        </p:spPr>
      </p:pic>
    </p:spTree>
    <p:extLst>
      <p:ext uri="{BB962C8B-B14F-4D97-AF65-F5344CB8AC3E}">
        <p14:creationId xmlns:p14="http://schemas.microsoft.com/office/powerpoint/2010/main" val="30283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127" y="261216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Россия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" y="1184564"/>
            <a:ext cx="9642764" cy="5673435"/>
          </a:xfrm>
        </p:spPr>
      </p:pic>
    </p:spTree>
    <p:extLst>
      <p:ext uri="{BB962C8B-B14F-4D97-AF65-F5344CB8AC3E}">
        <p14:creationId xmlns:p14="http://schemas.microsoft.com/office/powerpoint/2010/main" val="19106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Греция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9" y="1392382"/>
            <a:ext cx="10335491" cy="5465618"/>
          </a:xfrm>
        </p:spPr>
      </p:pic>
    </p:spTree>
    <p:extLst>
      <p:ext uri="{BB962C8B-B14F-4D97-AF65-F5344CB8AC3E}">
        <p14:creationId xmlns:p14="http://schemas.microsoft.com/office/powerpoint/2010/main" val="330908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5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Соединенные штаты Америки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510" y="1288473"/>
            <a:ext cx="9705108" cy="5569527"/>
          </a:xfrm>
        </p:spPr>
      </p:pic>
    </p:spTree>
    <p:extLst>
      <p:ext uri="{BB962C8B-B14F-4D97-AF65-F5344CB8AC3E}">
        <p14:creationId xmlns:p14="http://schemas.microsoft.com/office/powerpoint/2010/main" val="398783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Италия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82" y="1267690"/>
            <a:ext cx="9954491" cy="5590309"/>
          </a:xfrm>
        </p:spPr>
      </p:pic>
    </p:spTree>
    <p:extLst>
      <p:ext uri="{BB962C8B-B14F-4D97-AF65-F5344CB8AC3E}">
        <p14:creationId xmlns:p14="http://schemas.microsoft.com/office/powerpoint/2010/main" val="238933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Бразилия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09254"/>
            <a:ext cx="10155382" cy="5548745"/>
          </a:xfrm>
        </p:spPr>
      </p:pic>
    </p:spTree>
    <p:extLst>
      <p:ext uri="{BB962C8B-B14F-4D97-AF65-F5344CB8AC3E}">
        <p14:creationId xmlns:p14="http://schemas.microsoft.com/office/powerpoint/2010/main" val="215789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Венесуэла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382" y="1246908"/>
            <a:ext cx="10203873" cy="5611091"/>
          </a:xfrm>
        </p:spPr>
      </p:pic>
    </p:spTree>
    <p:extLst>
      <p:ext uri="{BB962C8B-B14F-4D97-AF65-F5344CB8AC3E}">
        <p14:creationId xmlns:p14="http://schemas.microsoft.com/office/powerpoint/2010/main" val="224249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Испания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10" y="1267690"/>
            <a:ext cx="9649690" cy="5590309"/>
          </a:xfrm>
        </p:spPr>
      </p:pic>
    </p:spTree>
    <p:extLst>
      <p:ext uri="{BB962C8B-B14F-4D97-AF65-F5344CB8AC3E}">
        <p14:creationId xmlns:p14="http://schemas.microsoft.com/office/powerpoint/2010/main" val="123638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Португалия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345" y="1288472"/>
            <a:ext cx="8603673" cy="5569527"/>
          </a:xfrm>
        </p:spPr>
      </p:pic>
    </p:spTree>
    <p:extLst>
      <p:ext uri="{BB962C8B-B14F-4D97-AF65-F5344CB8AC3E}">
        <p14:creationId xmlns:p14="http://schemas.microsoft.com/office/powerpoint/2010/main" val="99362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75</Words>
  <Application>Microsoft Office PowerPoint</Application>
  <PresentationFormat>Произвольный</PresentationFormat>
  <Paragraphs>31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Сегодня я хочу показать вам, как выглядят памятники неизвестному солдату, построенные в различных уголках нашей планеты. </vt:lpstr>
      <vt:lpstr>Все они очень разные, но созданы с единой целью-почтить память погибших солдат, которые не были или не могли быть опознаны. </vt:lpstr>
      <vt:lpstr>Россия</vt:lpstr>
      <vt:lpstr>Соединенные штаты Америки</vt:lpstr>
      <vt:lpstr>Италия</vt:lpstr>
      <vt:lpstr>Бразилия</vt:lpstr>
      <vt:lpstr>Венесуэла</vt:lpstr>
      <vt:lpstr>Испания</vt:lpstr>
      <vt:lpstr>Португалия</vt:lpstr>
      <vt:lpstr>Япония</vt:lpstr>
      <vt:lpstr>Эстония</vt:lpstr>
      <vt:lpstr>Украина</vt:lpstr>
      <vt:lpstr>Литва</vt:lpstr>
      <vt:lpstr>Германия</vt:lpstr>
      <vt:lpstr>Бельгия</vt:lpstr>
      <vt:lpstr>Израиль</vt:lpstr>
      <vt:lpstr>Венгрия</vt:lpstr>
      <vt:lpstr>Сербия</vt:lpstr>
      <vt:lpstr>Египет</vt:lpstr>
      <vt:lpstr>Румыния</vt:lpstr>
      <vt:lpstr>Австрия</vt:lpstr>
      <vt:lpstr>Сирия</vt:lpstr>
      <vt:lpstr>Канада</vt:lpstr>
      <vt:lpstr>Болгария</vt:lpstr>
      <vt:lpstr>Польша</vt:lpstr>
      <vt:lpstr>Франция</vt:lpstr>
      <vt:lpstr>Великобритания</vt:lpstr>
      <vt:lpstr>Финляндия</vt:lpstr>
      <vt:lpstr>Турция</vt:lpstr>
      <vt:lpstr>Греция</vt:lpstr>
      <vt:lpstr>Спасибо за внимание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Сегодня я хочу показать вам, как выглядят памятники неизвестному солдату</dc:title>
  <dc:creator>пк</dc:creator>
  <cp:lastModifiedBy>Школа</cp:lastModifiedBy>
  <cp:revision>8</cp:revision>
  <dcterms:created xsi:type="dcterms:W3CDTF">2022-02-13T17:54:51Z</dcterms:created>
  <dcterms:modified xsi:type="dcterms:W3CDTF">2009-12-31T22:31:11Z</dcterms:modified>
</cp:coreProperties>
</file>